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6" r:id="rId6"/>
    <p:sldId id="268" r:id="rId7"/>
    <p:sldId id="270" r:id="rId8"/>
    <p:sldId id="269" r:id="rId9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15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FCB1-7924-4EFD-9612-F324B5C99DAC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AF78-10D6-4540-B3C0-CB3304F8C1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7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0EA9-C7DB-40B0-A04F-983B068EE2B6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A0BE-849F-4392-A596-95DED2FF38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5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E529-D5D7-4D4B-8B7B-F796915C86F7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DAB5-E3D1-4531-88EA-0156358618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1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2EE1-1123-46F6-B990-C97961E2939D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0A4D-9D5D-4D1C-9790-461C9311C9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7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6FB1-017E-4B2D-BCAC-730C4ADCD671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B3AF-7B4B-42D9-B1B9-F736F2A678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2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28E-0E14-4EE1-BA1A-B7EB7CA3BB38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C737-CDC9-431D-98A3-E9F84CD629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53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A15-A233-41A1-A8B9-9AC751014D9B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BDE2-E785-43E1-A901-A28A3D197BB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95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9CD4-1AB8-4836-87DD-742311701884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E830-6A2E-463A-A5B5-30AD755086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68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6"/>
          <p:cNvGrpSpPr>
            <a:grpSpLocks/>
          </p:cNvGrpSpPr>
          <p:nvPr userDrawn="1"/>
        </p:nvGrpSpPr>
        <p:grpSpPr bwMode="auto">
          <a:xfrm>
            <a:off x="0" y="5876925"/>
            <a:ext cx="9144000" cy="981075"/>
            <a:chOff x="0" y="5877272"/>
            <a:chExt cx="9144000" cy="980727"/>
          </a:xfrm>
        </p:grpSpPr>
        <p:sp>
          <p:nvSpPr>
            <p:cNvPr id="4" name="Rektangel 3"/>
            <p:cNvSpPr/>
            <p:nvPr/>
          </p:nvSpPr>
          <p:spPr>
            <a:xfrm>
              <a:off x="0" y="5877272"/>
              <a:ext cx="9144000" cy="980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pic>
          <p:nvPicPr>
            <p:cNvPr id="6" name="Billed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282" y="5918603"/>
              <a:ext cx="4579913" cy="80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2149-B84F-4B0B-B214-53619DB39615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F92A-6300-4246-8514-74C6C1E061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11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3175A-D96F-48DA-A1C4-CFB679EFCD52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82F1-7A16-4259-BC2E-2C4617275C6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67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BDA27-BA3D-4321-A461-F7AA686B42DD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C0C6-1121-4CAC-BA89-B17CDC62AF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0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typografi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009B9A-0569-497B-AB24-637A221CB55E}" type="datetimeFigureOut">
              <a:rPr lang="da-DK"/>
              <a:pPr>
                <a:defRPr/>
              </a:pPr>
              <a:t>04-11-2022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AEAE15-46B7-4536-A4FE-BA276DBABB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dirty="0" smtClean="0">
                <a:solidFill>
                  <a:schemeClr val="bg1"/>
                </a:solidFill>
              </a:rPr>
              <a:t>Dejlig er den </a:t>
            </a:r>
            <a:r>
              <a:rPr lang="da-DK" altLang="da-DK" dirty="0" smtClean="0">
                <a:solidFill>
                  <a:schemeClr val="bg1"/>
                </a:solidFill>
              </a:rPr>
              <a:t>himmel blå</a:t>
            </a:r>
            <a:endParaRPr lang="da-DK" altLang="da-DK" dirty="0" smtClean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31913" y="256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2800" dirty="0" smtClean="0">
                <a:solidFill>
                  <a:schemeClr val="bg1"/>
                </a:solidFill>
                <a:latin typeface="+mj-lt"/>
              </a:rPr>
              <a:t>N.F.S. Grundtvig</a:t>
            </a:r>
            <a:endParaRPr lang="da-DK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/>
          <p:cNvSpPr>
            <a:spLocks noChangeArrowheads="1"/>
          </p:cNvSpPr>
          <p:nvPr/>
        </p:nvSpPr>
        <p:spPr bwMode="auto">
          <a:xfrm>
            <a:off x="1366837" y="620688"/>
            <a:ext cx="6410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 Dejlig er den himmel </a:t>
            </a: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blå</a:t>
            </a:r>
            <a:endParaRPr lang="da-DK" altLang="da-DK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lyst det er at se derpå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hvor de gyldne stjerner blinke,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hvor de smile, hvor de vinke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os fra jorden op til 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sig,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os fra jorden op til sig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a-DK" altLang="da-DK" sz="32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>
            <a:spLocks noChangeArrowheads="1"/>
          </p:cNvSpPr>
          <p:nvPr/>
        </p:nvSpPr>
        <p:spPr bwMode="auto">
          <a:xfrm>
            <a:off x="1366837" y="620688"/>
            <a:ext cx="6410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 Det var midt i julenat,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hver en stjerne </a:t>
            </a:r>
            <a:r>
              <a:rPr lang="da-DK" altLang="da-DK" sz="32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glimted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' mat,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 med ét der blev at skue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så klar på himlens bue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 en lille stjernesol,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 en lille stjernesol</a:t>
            </a: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a-DK" altLang="da-DK" dirty="0" smtClean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/>
          <p:cNvSpPr>
            <a:spLocks noChangeArrowheads="1"/>
          </p:cNvSpPr>
          <p:nvPr/>
        </p:nvSpPr>
        <p:spPr bwMode="auto">
          <a:xfrm>
            <a:off x="1366837" y="620688"/>
            <a:ext cx="64103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3. Når den stjerne lys og blid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sig lod se ved midnatstid,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var det sagn fra gamle dage,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 en konge uden mage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skulle fødes på vor jord,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skulle fødes på vor jord.</a:t>
            </a:r>
          </a:p>
        </p:txBody>
      </p:sp>
    </p:spTree>
    <p:extLst>
      <p:ext uri="{BB962C8B-B14F-4D97-AF65-F5344CB8AC3E}">
        <p14:creationId xmlns:p14="http://schemas.microsoft.com/office/powerpoint/2010/main" val="26145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>
            <a:spLocks noChangeArrowheads="1"/>
          </p:cNvSpPr>
          <p:nvPr/>
        </p:nvSpPr>
        <p:spPr bwMode="auto">
          <a:xfrm>
            <a:off x="1366837" y="620688"/>
            <a:ext cx="6410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4. Vise mænd fra Østerland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drog i verden ud på stand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for den konge at oplede,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for den konge at tilbede,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 var født i samme stund,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 var født i samme stund.</a:t>
            </a:r>
            <a:endParaRPr lang="da-DK" altLang="da-DK" sz="3200" dirty="0" smtClean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>
            <a:spLocks noChangeArrowheads="1"/>
          </p:cNvSpPr>
          <p:nvPr/>
        </p:nvSpPr>
        <p:spPr bwMode="auto">
          <a:xfrm>
            <a:off x="1366837" y="620688"/>
            <a:ext cx="6410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5. De ham fandt i Davids hjem,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 ham fandt i Betlehem,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uden spir og kongetrone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der kun sad en fattig kone,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vugged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' barnet i sit skød,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vugged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' barnet </a:t>
            </a: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sit skød.</a:t>
            </a:r>
          </a:p>
        </p:txBody>
      </p:sp>
    </p:spTree>
    <p:extLst>
      <p:ext uri="{BB962C8B-B14F-4D97-AF65-F5344CB8AC3E}">
        <p14:creationId xmlns:p14="http://schemas.microsoft.com/office/powerpoint/2010/main" val="17390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>
            <a:spLocks noChangeArrowheads="1"/>
          </p:cNvSpPr>
          <p:nvPr/>
        </p:nvSpPr>
        <p:spPr bwMode="auto">
          <a:xfrm>
            <a:off x="1366837" y="620688"/>
            <a:ext cx="6410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6. Stjernen ledte vise mænd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til vor Herre Kristus hen.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 har og en ledestjerne,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og når vi den følger gerne,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kommer vi til Jesus </a:t>
            </a:r>
            <a:r>
              <a:rPr lang="da-DK" altLang="da-DK" sz="32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Krist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kommer vi til Jesus </a:t>
            </a:r>
            <a:r>
              <a:rPr lang="da-DK" altLang="da-DK" sz="3200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Krist</a:t>
            </a: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a-DK" altLang="da-DK" sz="3200" dirty="0" smtClean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3"/>
          <p:cNvSpPr>
            <a:spLocks noChangeArrowheads="1"/>
          </p:cNvSpPr>
          <p:nvPr/>
        </p:nvSpPr>
        <p:spPr bwMode="auto">
          <a:xfrm>
            <a:off x="1366837" y="620688"/>
            <a:ext cx="6410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7. Denne stjerne lys og mild,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 kan aldrig lede vild,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er hans Guddoms-ord det klare,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som han os lod åbenbare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til at lyse for vor fod,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a-DK" altLang="da-DK" sz="32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til at lyse for vor fod</a:t>
            </a:r>
            <a:r>
              <a:rPr lang="da-DK" altLang="da-DK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a-DK" altLang="da-DK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6745758" y="63093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 smtClean="0">
                <a:solidFill>
                  <a:schemeClr val="accent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jul.soendagsskoler.dk</a:t>
            </a:r>
            <a:endParaRPr lang="da-DK" altLang="da-DK" sz="1800" dirty="0">
              <a:solidFill>
                <a:schemeClr val="accent6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253</Words>
  <Application>Microsoft Office PowerPoint</Application>
  <PresentationFormat>Skærmshow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Calibri</vt:lpstr>
      <vt:lpstr>Arial</vt:lpstr>
      <vt:lpstr>Times New Roman</vt:lpstr>
      <vt:lpstr>Kontortema</vt:lpstr>
      <vt:lpstr>Dejlig er den himmel blå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Dejlig er den himmel blå</dc:title>
  <dc:creator>Henrik T. Nielsen</dc:creator>
  <cp:lastModifiedBy>Henrik T. Nielsen</cp:lastModifiedBy>
  <cp:revision>11</cp:revision>
  <dcterms:created xsi:type="dcterms:W3CDTF">2012-09-21T09:52:10Z</dcterms:created>
  <dcterms:modified xsi:type="dcterms:W3CDTF">2022-11-07T09:04:57Z</dcterms:modified>
</cp:coreProperties>
</file>